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72" r:id="rId3"/>
    <p:sldId id="274" r:id="rId4"/>
    <p:sldId id="279" r:id="rId5"/>
    <p:sldId id="275" r:id="rId6"/>
    <p:sldId id="280" r:id="rId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ZsHqBGwBPxqGfDwbDIoSw==" hashData="et6OmIM2/LQX4EeaNGfz5/GHaTcT9O9WXohBactAUffwVkKgUsS+fiTJwocAUzV7FhBECcuPq0Azmpq6i28ynA=="/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706" autoAdjust="0"/>
  </p:normalViewPr>
  <p:slideViewPr>
    <p:cSldViewPr snapToGrid="0">
      <p:cViewPr varScale="1">
        <p:scale>
          <a:sx n="93" d="100"/>
          <a:sy n="93" d="100"/>
        </p:scale>
        <p:origin x="72" y="2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670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0672BD-261C-4EDC-9C5E-C246835120E7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664F4-ABD2-4F09-9758-D36145E15169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04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06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44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28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84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4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6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dirty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6D372-411D-4B4E-9C3F-27EFF2F8BE1E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6EB1D-CBBF-438D-A188-239583155CD5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0" hasCustomPrompt="1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1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1" hasCustomPrompt="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14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2" hasCustomPrompt="1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8FB9A-9055-4D91-A8D6-422B1A47ADD6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/>
              <a:t>Textmasterformate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AD2B2A-001E-4204-A9F7-ADB62FDFB3C2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98511-F564-4313-9C85-1BB6BF3D8A32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B8011-CBA9-4FB0-934D-C2F23F0053DB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Textmasterformate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C0A95F-FFB2-4410-A448-2C54BE7723F4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/>
              <a:t>Textmasterformate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8C96ADC6-BDC4-42FB-97FB-DA73ECD9CEE8}" type="datetime1">
              <a:rPr lang="de-DE" smtClean="0"/>
              <a:t>04.10.2019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WHV-SCHIEDSRICHTERKADER 2019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 err="1"/>
              <a:t>SchiedsrichterbesEtzung</a:t>
            </a:r>
            <a:endParaRPr lang="de-DE" dirty="0"/>
          </a:p>
        </p:txBody>
      </p:sp>
      <p:pic>
        <p:nvPicPr>
          <p:cNvPr id="10" name="Bildplatzhalter 9" descr="Ein Bild, das Person, Mann, drinnen, Sport enthält.&#10;&#10;Automatisch generierte Beschreibung">
            <a:extLst>
              <a:ext uri="{FF2B5EF4-FFF2-40B4-BE49-F238E27FC236}">
                <a16:creationId xmlns:a16="http://schemas.microsoft.com/office/drawing/2014/main" id="{89169205-B6CF-401C-8BE8-10D9A137207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r="21777"/>
          <a:stretch>
            <a:fillRect/>
          </a:stretch>
        </p:blipFill>
        <p:spPr/>
      </p:pic>
      <p:pic>
        <p:nvPicPr>
          <p:cNvPr id="14" name="Bildplatzhalter 13" descr="Ein Bild, das Person, Gras, Sport, draußen enthält.&#10;&#10;Automatisch generierte Beschreibung">
            <a:extLst>
              <a:ext uri="{FF2B5EF4-FFF2-40B4-BE49-F238E27FC236}">
                <a16:creationId xmlns:a16="http://schemas.microsoft.com/office/drawing/2014/main" id="{72FC7500-DA20-4EDD-9A1D-7ED2A604CFF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r="21811"/>
          <a:stretch>
            <a:fillRect/>
          </a:stretch>
        </p:blipFill>
        <p:spPr/>
      </p:pic>
      <p:pic>
        <p:nvPicPr>
          <p:cNvPr id="18" name="Bildplatzhalter 17" descr="Ein Bild, das Person, darstellend, Gruppe, drinnen enthält.&#10;&#10;Automatisch generierte Beschreibung">
            <a:extLst>
              <a:ext uri="{FF2B5EF4-FFF2-40B4-BE49-F238E27FC236}">
                <a16:creationId xmlns:a16="http://schemas.microsoft.com/office/drawing/2014/main" id="{39C33F56-C84F-4532-94AD-44122B36878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Schiedsrichter / KADER</a:t>
            </a:r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786C40-591C-4792-B07C-AAF679C3B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3" y="520557"/>
            <a:ext cx="4081463" cy="175260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EA985B-43C1-4E2D-9D1D-4B2F3B4E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367" y="2387030"/>
            <a:ext cx="4229832" cy="39504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2B50EE9-CDE9-4D11-BCB4-47C84F9B2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810" y="520557"/>
            <a:ext cx="4012069" cy="4572000"/>
          </a:xfrm>
          <a:prstGeom prst="rect">
            <a:avLst/>
          </a:prstGeom>
        </p:spPr>
      </p:pic>
      <p:pic>
        <p:nvPicPr>
          <p:cNvPr id="15" name="Bildplatzhalter 9" descr="Ein Bild, das Person, Mann, drinnen, Sport enthält.&#10;&#10;Automatisch generierte Beschreibung">
            <a:extLst>
              <a:ext uri="{FF2B5EF4-FFF2-40B4-BE49-F238E27FC236}">
                <a16:creationId xmlns:a16="http://schemas.microsoft.com/office/drawing/2014/main" id="{F20C98B7-CA87-48D9-8447-F0151655F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r="21777"/>
          <a:stretch>
            <a:fillRect/>
          </a:stretch>
        </p:blipFill>
        <p:spPr>
          <a:xfrm flipH="1">
            <a:off x="11051633" y="468956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Bildplatzhalter 13" descr="Ein Bild, das Person, Gras, Sport, draußen enthält.&#10;&#10;Automatisch generierte Beschreibung">
            <a:extLst>
              <a:ext uri="{FF2B5EF4-FFF2-40B4-BE49-F238E27FC236}">
                <a16:creationId xmlns:a16="http://schemas.microsoft.com/office/drawing/2014/main" id="{F3BAA6A4-299A-43B7-BAC6-9E9E81F7CC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r="21811"/>
          <a:stretch>
            <a:fillRect/>
          </a:stretch>
        </p:blipFill>
        <p:spPr>
          <a:xfrm flipH="1">
            <a:off x="11051634" y="1485172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Bildplatzhalter 17" descr="Ein Bild, das Person, darstellend, Gruppe, drinnen enthält.&#10;&#10;Automatisch generierte Beschreibung">
            <a:extLst>
              <a:ext uri="{FF2B5EF4-FFF2-40B4-BE49-F238E27FC236}">
                <a16:creationId xmlns:a16="http://schemas.microsoft.com/office/drawing/2014/main" id="{1FBC77B4-4786-4625-BE66-343582D36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 flipH="1">
            <a:off x="11051634" y="2501388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28F9706-AAF6-499C-91B2-B6B902A7273B}"/>
              </a:ext>
            </a:extLst>
          </p:cNvPr>
          <p:cNvSpPr txBox="1"/>
          <p:nvPr/>
        </p:nvSpPr>
        <p:spPr>
          <a:xfrm>
            <a:off x="10847847" y="99624"/>
            <a:ext cx="123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Kader 2019</a:t>
            </a:r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9" descr="Ein Bild, das Person, Mann, drinnen, Sport enthält.&#10;&#10;Automatisch generierte Beschreibung">
            <a:extLst>
              <a:ext uri="{FF2B5EF4-FFF2-40B4-BE49-F238E27FC236}">
                <a16:creationId xmlns:a16="http://schemas.microsoft.com/office/drawing/2014/main" id="{F20C98B7-CA87-48D9-8447-F0151655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r="21777"/>
          <a:stretch>
            <a:fillRect/>
          </a:stretch>
        </p:blipFill>
        <p:spPr>
          <a:xfrm flipH="1">
            <a:off x="11051633" y="468956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Bildplatzhalter 13" descr="Ein Bild, das Person, Gras, Sport, draußen enthält.&#10;&#10;Automatisch generierte Beschreibung">
            <a:extLst>
              <a:ext uri="{FF2B5EF4-FFF2-40B4-BE49-F238E27FC236}">
                <a16:creationId xmlns:a16="http://schemas.microsoft.com/office/drawing/2014/main" id="{F3BAA6A4-299A-43B7-BAC6-9E9E81F7C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r="21811"/>
          <a:stretch>
            <a:fillRect/>
          </a:stretch>
        </p:blipFill>
        <p:spPr>
          <a:xfrm flipH="1">
            <a:off x="11051634" y="1485172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Bildplatzhalter 17" descr="Ein Bild, das Person, darstellend, Gruppe, drinnen enthält.&#10;&#10;Automatisch generierte Beschreibung">
            <a:extLst>
              <a:ext uri="{FF2B5EF4-FFF2-40B4-BE49-F238E27FC236}">
                <a16:creationId xmlns:a16="http://schemas.microsoft.com/office/drawing/2014/main" id="{1FBC77B4-4786-4625-BE66-343582D368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 flipH="1">
            <a:off x="11051634" y="2501388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28F9706-AAF6-499C-91B2-B6B902A7273B}"/>
              </a:ext>
            </a:extLst>
          </p:cNvPr>
          <p:cNvSpPr txBox="1"/>
          <p:nvPr/>
        </p:nvSpPr>
        <p:spPr>
          <a:xfrm>
            <a:off x="9257017" y="99624"/>
            <a:ext cx="344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Nachwuchskandidaten 2019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4422CF-C4A7-422A-A78F-DDCFA961E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788" y="1019761"/>
            <a:ext cx="5137722" cy="39794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EFCD03F-44AE-4EEA-B144-52F2C0B837E7}"/>
              </a:ext>
            </a:extLst>
          </p:cNvPr>
          <p:cNvSpPr txBox="1"/>
          <p:nvPr/>
        </p:nvSpPr>
        <p:spPr>
          <a:xfrm rot="20358335">
            <a:off x="683232" y="-666085"/>
            <a:ext cx="21010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5000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31C0F6-36BE-4243-8170-DC40C538EE49}"/>
              </a:ext>
            </a:extLst>
          </p:cNvPr>
          <p:cNvSpPr txBox="1"/>
          <p:nvPr/>
        </p:nvSpPr>
        <p:spPr>
          <a:xfrm>
            <a:off x="6534364" y="946563"/>
            <a:ext cx="4053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Wer macht nach dem Kurs tatsächlich weiter?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D9B580-7CC9-4C41-B749-C50B16A80DEF}"/>
              </a:ext>
            </a:extLst>
          </p:cNvPr>
          <p:cNvSpPr/>
          <p:nvPr/>
        </p:nvSpPr>
        <p:spPr>
          <a:xfrm>
            <a:off x="6498404" y="2338650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>
                <a:ln/>
                <a:solidFill>
                  <a:schemeClr val="accent3"/>
                </a:solidFill>
                <a:effectLst/>
              </a:rPr>
              <a:t>Wille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33A24FA-2678-4289-B68C-DC285398C911}"/>
              </a:ext>
            </a:extLst>
          </p:cNvPr>
          <p:cNvSpPr/>
          <p:nvPr/>
        </p:nvSpPr>
        <p:spPr>
          <a:xfrm>
            <a:off x="7192722" y="3261980"/>
            <a:ext cx="2576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dirty="0">
                <a:ln/>
                <a:solidFill>
                  <a:schemeClr val="accent3"/>
                </a:solidFill>
              </a:rPr>
              <a:t>Leistung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C0E8EBE-CBDE-4072-9307-CBDAE68A09EB}"/>
              </a:ext>
            </a:extLst>
          </p:cNvPr>
          <p:cNvSpPr/>
          <p:nvPr/>
        </p:nvSpPr>
        <p:spPr>
          <a:xfrm>
            <a:off x="9210224" y="4185310"/>
            <a:ext cx="1264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dirty="0">
                <a:ln/>
                <a:solidFill>
                  <a:schemeClr val="accent3"/>
                </a:solidFill>
              </a:rPr>
              <a:t>Zeit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9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9" descr="Ein Bild, das Person, Mann, drinnen, Sport enthält.&#10;&#10;Automatisch generierte Beschreibung">
            <a:extLst>
              <a:ext uri="{FF2B5EF4-FFF2-40B4-BE49-F238E27FC236}">
                <a16:creationId xmlns:a16="http://schemas.microsoft.com/office/drawing/2014/main" id="{C6E4DBAF-8124-40B1-87D2-5E00F6104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r="21777"/>
          <a:stretch>
            <a:fillRect/>
          </a:stretch>
        </p:blipFill>
        <p:spPr>
          <a:xfrm flipH="1">
            <a:off x="11051633" y="468956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Bildplatzhalter 13" descr="Ein Bild, das Person, Gras, Sport, draußen enthält.&#10;&#10;Automatisch generierte Beschreibung">
            <a:extLst>
              <a:ext uri="{FF2B5EF4-FFF2-40B4-BE49-F238E27FC236}">
                <a16:creationId xmlns:a16="http://schemas.microsoft.com/office/drawing/2014/main" id="{80C9B479-3558-426B-AE54-AD1B785EC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r="21811"/>
          <a:stretch>
            <a:fillRect/>
          </a:stretch>
        </p:blipFill>
        <p:spPr>
          <a:xfrm flipH="1">
            <a:off x="11051634" y="1485172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Bildplatzhalter 17" descr="Ein Bild, das Person, darstellend, Gruppe, drinnen enthält.&#10;&#10;Automatisch generierte Beschreibung">
            <a:extLst>
              <a:ext uri="{FF2B5EF4-FFF2-40B4-BE49-F238E27FC236}">
                <a16:creationId xmlns:a16="http://schemas.microsoft.com/office/drawing/2014/main" id="{C4011F54-8791-44AC-81CB-D5786A05B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 flipH="1">
            <a:off x="11051634" y="2501388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8AABE83-4BB7-4007-B988-15C84FA5BAFE}"/>
              </a:ext>
            </a:extLst>
          </p:cNvPr>
          <p:cNvSpPr txBox="1"/>
          <p:nvPr/>
        </p:nvSpPr>
        <p:spPr>
          <a:xfrm>
            <a:off x="9858055" y="99624"/>
            <a:ext cx="222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Spielplan 05.10.2019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246AE35-514D-411E-9420-EB94C780C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" y="565557"/>
            <a:ext cx="6952444" cy="48102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BEC5D6C-54CE-406B-95B6-893C98910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61" y="1046584"/>
            <a:ext cx="6939285" cy="95016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4C48A87-2403-4DC0-9700-74B40032A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07" y="5277377"/>
            <a:ext cx="6878498" cy="408021"/>
          </a:xfrm>
          <a:prstGeom prst="rect">
            <a:avLst/>
          </a:prstGeom>
        </p:spPr>
      </p:pic>
      <p:sp>
        <p:nvSpPr>
          <p:cNvPr id="21" name="Geschweifte Klammer rechts 20">
            <a:extLst>
              <a:ext uri="{FF2B5EF4-FFF2-40B4-BE49-F238E27FC236}">
                <a16:creationId xmlns:a16="http://schemas.microsoft.com/office/drawing/2014/main" id="{4459BC1B-0DEF-4DDB-8A38-701FE58284B7}"/>
              </a:ext>
            </a:extLst>
          </p:cNvPr>
          <p:cNvSpPr/>
          <p:nvPr/>
        </p:nvSpPr>
        <p:spPr>
          <a:xfrm>
            <a:off x="7926205" y="468956"/>
            <a:ext cx="262303" cy="1086146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37E69DE-CD45-4587-87DC-796D115E873B}"/>
              </a:ext>
            </a:extLst>
          </p:cNvPr>
          <p:cNvSpPr txBox="1"/>
          <p:nvPr/>
        </p:nvSpPr>
        <p:spPr>
          <a:xfrm>
            <a:off x="8482796" y="814873"/>
            <a:ext cx="66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 SR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B90160D-98FF-4222-B80B-6F5F1D140FA7}"/>
              </a:ext>
            </a:extLst>
          </p:cNvPr>
          <p:cNvSpPr txBox="1"/>
          <p:nvPr/>
        </p:nvSpPr>
        <p:spPr>
          <a:xfrm>
            <a:off x="8464135" y="1555102"/>
            <a:ext cx="66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 SR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D344C1A-1DFE-454C-B3F2-0CC09AB93C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734" y="2088515"/>
            <a:ext cx="6902312" cy="3188862"/>
          </a:xfrm>
          <a:prstGeom prst="rect">
            <a:avLst/>
          </a:prstGeom>
        </p:spPr>
      </p:pic>
      <p:sp>
        <p:nvSpPr>
          <p:cNvPr id="25" name="Geschweifte Klammer rechts 24">
            <a:extLst>
              <a:ext uri="{FF2B5EF4-FFF2-40B4-BE49-F238E27FC236}">
                <a16:creationId xmlns:a16="http://schemas.microsoft.com/office/drawing/2014/main" id="{B0733022-F832-4D7D-8597-6F0B934939B9}"/>
              </a:ext>
            </a:extLst>
          </p:cNvPr>
          <p:cNvSpPr/>
          <p:nvPr/>
        </p:nvSpPr>
        <p:spPr>
          <a:xfrm>
            <a:off x="7972939" y="2088515"/>
            <a:ext cx="262303" cy="909722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06F8711-16AE-4388-80F8-F970E750C826}"/>
              </a:ext>
            </a:extLst>
          </p:cNvPr>
          <p:cNvSpPr txBox="1"/>
          <p:nvPr/>
        </p:nvSpPr>
        <p:spPr>
          <a:xfrm>
            <a:off x="8520118" y="2358710"/>
            <a:ext cx="66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 SR</a:t>
            </a:r>
          </a:p>
        </p:txBody>
      </p:sp>
      <p:sp>
        <p:nvSpPr>
          <p:cNvPr id="27" name="Geschweifte Klammer rechts 26">
            <a:extLst>
              <a:ext uri="{FF2B5EF4-FFF2-40B4-BE49-F238E27FC236}">
                <a16:creationId xmlns:a16="http://schemas.microsoft.com/office/drawing/2014/main" id="{F046DA8A-9FC3-4EC8-9661-1B849EC3E4B2}"/>
              </a:ext>
            </a:extLst>
          </p:cNvPr>
          <p:cNvSpPr/>
          <p:nvPr/>
        </p:nvSpPr>
        <p:spPr>
          <a:xfrm>
            <a:off x="7972939" y="2998236"/>
            <a:ext cx="262303" cy="1337387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C4DCD74-68CD-4CD2-8FA1-1235FCBF4D69}"/>
              </a:ext>
            </a:extLst>
          </p:cNvPr>
          <p:cNvSpPr txBox="1"/>
          <p:nvPr/>
        </p:nvSpPr>
        <p:spPr>
          <a:xfrm>
            <a:off x="8482796" y="3453098"/>
            <a:ext cx="66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 SR</a:t>
            </a:r>
          </a:p>
        </p:txBody>
      </p:sp>
      <p:sp>
        <p:nvSpPr>
          <p:cNvPr id="29" name="Geschweifte Klammer rechts 28">
            <a:extLst>
              <a:ext uri="{FF2B5EF4-FFF2-40B4-BE49-F238E27FC236}">
                <a16:creationId xmlns:a16="http://schemas.microsoft.com/office/drawing/2014/main" id="{EC2C8607-3B32-4188-B160-89010770EBBE}"/>
              </a:ext>
            </a:extLst>
          </p:cNvPr>
          <p:cNvSpPr/>
          <p:nvPr/>
        </p:nvSpPr>
        <p:spPr>
          <a:xfrm>
            <a:off x="7972939" y="4348011"/>
            <a:ext cx="262303" cy="1337387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2153921-2133-4702-B62F-806B5D265BB0}"/>
              </a:ext>
            </a:extLst>
          </p:cNvPr>
          <p:cNvSpPr txBox="1"/>
          <p:nvPr/>
        </p:nvSpPr>
        <p:spPr>
          <a:xfrm>
            <a:off x="8482796" y="4802873"/>
            <a:ext cx="66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 SR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28A4B2C-3B98-4B78-9655-C2C36210BB97}"/>
              </a:ext>
            </a:extLst>
          </p:cNvPr>
          <p:cNvSpPr txBox="1"/>
          <p:nvPr/>
        </p:nvSpPr>
        <p:spPr>
          <a:xfrm>
            <a:off x="9259866" y="5172205"/>
            <a:ext cx="358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10 Schiedsrichter</a:t>
            </a:r>
          </a:p>
          <a:p>
            <a:r>
              <a:rPr lang="de-AT" dirty="0"/>
              <a:t>= 5 Gespanne</a:t>
            </a:r>
          </a:p>
          <a:p>
            <a:endParaRPr lang="de-AT" dirty="0"/>
          </a:p>
          <a:p>
            <a:r>
              <a:rPr lang="de-AT" b="1" u="sng" dirty="0"/>
              <a:t>OPTIMAL 12 Schiedsrichter</a:t>
            </a:r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64C0C11B-8A2F-4BDA-9C6D-97C5A75EDAFC}"/>
              </a:ext>
            </a:extLst>
          </p:cNvPr>
          <p:cNvSpPr/>
          <p:nvPr/>
        </p:nvSpPr>
        <p:spPr>
          <a:xfrm>
            <a:off x="7972939" y="1659108"/>
            <a:ext cx="491196" cy="2262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786C40-591C-4792-B07C-AAF679C3B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3" y="520557"/>
            <a:ext cx="4081463" cy="175260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EA985B-43C1-4E2D-9D1D-4B2F3B4E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367" y="2387030"/>
            <a:ext cx="4229832" cy="39504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2B50EE9-CDE9-4D11-BCB4-47C84F9B2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720" y="509296"/>
            <a:ext cx="4012069" cy="4572000"/>
          </a:xfrm>
          <a:prstGeom prst="rect">
            <a:avLst/>
          </a:prstGeom>
        </p:spPr>
      </p:pic>
      <p:pic>
        <p:nvPicPr>
          <p:cNvPr id="15" name="Bildplatzhalter 9" descr="Ein Bild, das Person, Mann, drinnen, Sport enthält.&#10;&#10;Automatisch generierte Beschreibung">
            <a:extLst>
              <a:ext uri="{FF2B5EF4-FFF2-40B4-BE49-F238E27FC236}">
                <a16:creationId xmlns:a16="http://schemas.microsoft.com/office/drawing/2014/main" id="{F20C98B7-CA87-48D9-8447-F0151655F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r="21777"/>
          <a:stretch>
            <a:fillRect/>
          </a:stretch>
        </p:blipFill>
        <p:spPr>
          <a:xfrm flipH="1">
            <a:off x="11051633" y="468956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Bildplatzhalter 13" descr="Ein Bild, das Person, Gras, Sport, draußen enthält.&#10;&#10;Automatisch generierte Beschreibung">
            <a:extLst>
              <a:ext uri="{FF2B5EF4-FFF2-40B4-BE49-F238E27FC236}">
                <a16:creationId xmlns:a16="http://schemas.microsoft.com/office/drawing/2014/main" id="{F3BAA6A4-299A-43B7-BAC6-9E9E81F7CC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r="21811"/>
          <a:stretch>
            <a:fillRect/>
          </a:stretch>
        </p:blipFill>
        <p:spPr>
          <a:xfrm flipH="1">
            <a:off x="11051634" y="1485172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Bildplatzhalter 17" descr="Ein Bild, das Person, darstellend, Gruppe, drinnen enthält.&#10;&#10;Automatisch generierte Beschreibung">
            <a:extLst>
              <a:ext uri="{FF2B5EF4-FFF2-40B4-BE49-F238E27FC236}">
                <a16:creationId xmlns:a16="http://schemas.microsoft.com/office/drawing/2014/main" id="{1FBC77B4-4786-4625-BE66-343582D36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 flipH="1">
            <a:off x="11051634" y="2501388"/>
            <a:ext cx="861531" cy="1016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28F9706-AAF6-499C-91B2-B6B902A7273B}"/>
              </a:ext>
            </a:extLst>
          </p:cNvPr>
          <p:cNvSpPr txBox="1"/>
          <p:nvPr/>
        </p:nvSpPr>
        <p:spPr>
          <a:xfrm>
            <a:off x="10021079" y="99624"/>
            <a:ext cx="206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Verfügbarkeit 5.10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9C9965D4-9985-4A66-A17C-E23D2EF4243B}"/>
              </a:ext>
            </a:extLst>
          </p:cNvPr>
          <p:cNvSpPr/>
          <p:nvPr/>
        </p:nvSpPr>
        <p:spPr>
          <a:xfrm>
            <a:off x="554787" y="1841242"/>
            <a:ext cx="3749735" cy="1589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7422926-7FEA-41B0-97DA-E2A9533AA8DE}"/>
              </a:ext>
            </a:extLst>
          </p:cNvPr>
          <p:cNvSpPr/>
          <p:nvPr/>
        </p:nvSpPr>
        <p:spPr>
          <a:xfrm>
            <a:off x="536126" y="1169438"/>
            <a:ext cx="3768396" cy="1617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98BAF8B-CAC5-4849-8187-D5ACF7809F9C}"/>
              </a:ext>
            </a:extLst>
          </p:cNvPr>
          <p:cNvSpPr/>
          <p:nvPr/>
        </p:nvSpPr>
        <p:spPr>
          <a:xfrm>
            <a:off x="536126" y="577300"/>
            <a:ext cx="3768396" cy="1617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7234A84-0789-4810-AB79-18C8F7125737}"/>
              </a:ext>
            </a:extLst>
          </p:cNvPr>
          <p:cNvSpPr/>
          <p:nvPr/>
        </p:nvSpPr>
        <p:spPr>
          <a:xfrm>
            <a:off x="536126" y="1424475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918397E-572E-4221-A8C1-4EBDDE15A06E}"/>
              </a:ext>
            </a:extLst>
          </p:cNvPr>
          <p:cNvSpPr/>
          <p:nvPr/>
        </p:nvSpPr>
        <p:spPr>
          <a:xfrm>
            <a:off x="536126" y="787588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9D0616FA-C1FD-4C4A-9F86-35E7DE9CBACA}"/>
              </a:ext>
            </a:extLst>
          </p:cNvPr>
          <p:cNvSpPr/>
          <p:nvPr/>
        </p:nvSpPr>
        <p:spPr>
          <a:xfrm>
            <a:off x="1227789" y="4615543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519FE8C-2234-45BC-B1AB-F974C25B2906}"/>
              </a:ext>
            </a:extLst>
          </p:cNvPr>
          <p:cNvSpPr/>
          <p:nvPr/>
        </p:nvSpPr>
        <p:spPr>
          <a:xfrm>
            <a:off x="1227789" y="3940585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A1BCB260-06FC-4E07-9EB1-278180A1189A}"/>
              </a:ext>
            </a:extLst>
          </p:cNvPr>
          <p:cNvSpPr/>
          <p:nvPr/>
        </p:nvSpPr>
        <p:spPr>
          <a:xfrm>
            <a:off x="1225949" y="4828591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E347ABBA-319A-4E37-92E7-2C1C3F574B89}"/>
              </a:ext>
            </a:extLst>
          </p:cNvPr>
          <p:cNvSpPr/>
          <p:nvPr/>
        </p:nvSpPr>
        <p:spPr>
          <a:xfrm>
            <a:off x="1195360" y="3058939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51E98C2D-9EA7-427B-9730-042BB0F71F4F}"/>
              </a:ext>
            </a:extLst>
          </p:cNvPr>
          <p:cNvSpPr/>
          <p:nvPr/>
        </p:nvSpPr>
        <p:spPr>
          <a:xfrm>
            <a:off x="1227789" y="2433789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A45D1FAB-7BA4-4A68-A0DC-B08B74A4C1C1}"/>
              </a:ext>
            </a:extLst>
          </p:cNvPr>
          <p:cNvSpPr/>
          <p:nvPr/>
        </p:nvSpPr>
        <p:spPr>
          <a:xfrm>
            <a:off x="1225949" y="5688562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6ED7C594-C208-4D86-8BBD-1F349BE7963E}"/>
              </a:ext>
            </a:extLst>
          </p:cNvPr>
          <p:cNvSpPr/>
          <p:nvPr/>
        </p:nvSpPr>
        <p:spPr>
          <a:xfrm>
            <a:off x="1227789" y="2637559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3F6A25CF-E248-4443-9505-9C306A3F64E4}"/>
              </a:ext>
            </a:extLst>
          </p:cNvPr>
          <p:cNvSpPr/>
          <p:nvPr/>
        </p:nvSpPr>
        <p:spPr>
          <a:xfrm>
            <a:off x="1225949" y="5041639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F40FADA4-52EE-4B12-806B-5BFA0279688C}"/>
              </a:ext>
            </a:extLst>
          </p:cNvPr>
          <p:cNvSpPr/>
          <p:nvPr/>
        </p:nvSpPr>
        <p:spPr>
          <a:xfrm>
            <a:off x="1225949" y="4383780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E126E82-43D4-4B1B-B9E4-48A69C22175F}"/>
              </a:ext>
            </a:extLst>
          </p:cNvPr>
          <p:cNvSpPr/>
          <p:nvPr/>
        </p:nvSpPr>
        <p:spPr>
          <a:xfrm>
            <a:off x="1225949" y="4149341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FE4EF89A-BC8C-49FB-8DB3-4F5C611F49B8}"/>
              </a:ext>
            </a:extLst>
          </p:cNvPr>
          <p:cNvSpPr/>
          <p:nvPr/>
        </p:nvSpPr>
        <p:spPr>
          <a:xfrm>
            <a:off x="1225949" y="3504792"/>
            <a:ext cx="3768396" cy="1617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BE7ECE8B-0E2C-4090-9E5E-06277C5CCC9D}"/>
              </a:ext>
            </a:extLst>
          </p:cNvPr>
          <p:cNvSpPr/>
          <p:nvPr/>
        </p:nvSpPr>
        <p:spPr>
          <a:xfrm>
            <a:off x="536126" y="980067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0BCDFEAF-33C5-4898-ABB4-7D7D809E05DF}"/>
              </a:ext>
            </a:extLst>
          </p:cNvPr>
          <p:cNvSpPr/>
          <p:nvPr/>
        </p:nvSpPr>
        <p:spPr>
          <a:xfrm>
            <a:off x="536126" y="1642992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C82654BA-D8D8-449D-8432-D21FB66A695C}"/>
              </a:ext>
            </a:extLst>
          </p:cNvPr>
          <p:cNvSpPr/>
          <p:nvPr/>
        </p:nvSpPr>
        <p:spPr>
          <a:xfrm>
            <a:off x="539160" y="2051530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19451022-0CD5-45FB-933C-1FD846B8797A}"/>
              </a:ext>
            </a:extLst>
          </p:cNvPr>
          <p:cNvSpPr/>
          <p:nvPr/>
        </p:nvSpPr>
        <p:spPr>
          <a:xfrm>
            <a:off x="1225949" y="5483291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09E94206-58B5-473F-9B42-D55C970AB2DE}"/>
              </a:ext>
            </a:extLst>
          </p:cNvPr>
          <p:cNvSpPr/>
          <p:nvPr/>
        </p:nvSpPr>
        <p:spPr>
          <a:xfrm>
            <a:off x="1225949" y="5262465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570B2-73A1-44B9-A884-9FB0C22205A8}"/>
              </a:ext>
            </a:extLst>
          </p:cNvPr>
          <p:cNvSpPr txBox="1"/>
          <p:nvPr/>
        </p:nvSpPr>
        <p:spPr>
          <a:xfrm>
            <a:off x="0" y="2763699"/>
            <a:ext cx="130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ÖHB 4.10 + 9.10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3866AA6-8AD0-4B12-8BC9-AC8D63176DFA}"/>
              </a:ext>
            </a:extLst>
          </p:cNvPr>
          <p:cNvSpPr txBox="1"/>
          <p:nvPr/>
        </p:nvSpPr>
        <p:spPr>
          <a:xfrm>
            <a:off x="-7626" y="3240605"/>
            <a:ext cx="130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ÖHB 4.10 + 9.10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9FA0EDD-80A0-48B2-9979-4347D931BA25}"/>
              </a:ext>
            </a:extLst>
          </p:cNvPr>
          <p:cNvSpPr txBox="1"/>
          <p:nvPr/>
        </p:nvSpPr>
        <p:spPr>
          <a:xfrm>
            <a:off x="4462" y="3667127"/>
            <a:ext cx="130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ÖHB 6.10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1FCD3886-53E3-4801-8C03-7844A49E7B8E}"/>
              </a:ext>
            </a:extLst>
          </p:cNvPr>
          <p:cNvSpPr/>
          <p:nvPr/>
        </p:nvSpPr>
        <p:spPr>
          <a:xfrm>
            <a:off x="5824381" y="3207252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D3154B51-2D6F-40E4-9B8A-0E3BE1E39D92}"/>
              </a:ext>
            </a:extLst>
          </p:cNvPr>
          <p:cNvSpPr/>
          <p:nvPr/>
        </p:nvSpPr>
        <p:spPr>
          <a:xfrm>
            <a:off x="5801059" y="4069856"/>
            <a:ext cx="3749735" cy="1589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CFED5B7C-BE9C-4C9F-8C94-2ABE15836B66}"/>
              </a:ext>
            </a:extLst>
          </p:cNvPr>
          <p:cNvSpPr/>
          <p:nvPr/>
        </p:nvSpPr>
        <p:spPr>
          <a:xfrm>
            <a:off x="5810333" y="770416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0C562558-4DE0-41CE-A5FD-6795F6007DE3}"/>
              </a:ext>
            </a:extLst>
          </p:cNvPr>
          <p:cNvSpPr/>
          <p:nvPr/>
        </p:nvSpPr>
        <p:spPr>
          <a:xfrm>
            <a:off x="5824381" y="1863261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89BD9101-DF59-4B82-86E6-1775B0AE3C49}"/>
              </a:ext>
            </a:extLst>
          </p:cNvPr>
          <p:cNvSpPr/>
          <p:nvPr/>
        </p:nvSpPr>
        <p:spPr>
          <a:xfrm>
            <a:off x="5810333" y="1650614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A3787FE7-D037-4A2F-B3C4-83EFFEC8582C}"/>
              </a:ext>
            </a:extLst>
          </p:cNvPr>
          <p:cNvSpPr/>
          <p:nvPr/>
        </p:nvSpPr>
        <p:spPr>
          <a:xfrm>
            <a:off x="5810333" y="1419708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A060D409-F905-4B9E-A1E5-C48EDA2A517F}"/>
              </a:ext>
            </a:extLst>
          </p:cNvPr>
          <p:cNvSpPr/>
          <p:nvPr/>
        </p:nvSpPr>
        <p:spPr>
          <a:xfrm>
            <a:off x="5824381" y="1201678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53CF1142-8B68-44E9-999F-6CC24040297A}"/>
              </a:ext>
            </a:extLst>
          </p:cNvPr>
          <p:cNvSpPr/>
          <p:nvPr/>
        </p:nvSpPr>
        <p:spPr>
          <a:xfrm>
            <a:off x="5824381" y="985835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BAC32404-E6C2-4F93-9225-3D106EC8836B}"/>
              </a:ext>
            </a:extLst>
          </p:cNvPr>
          <p:cNvSpPr/>
          <p:nvPr/>
        </p:nvSpPr>
        <p:spPr>
          <a:xfrm>
            <a:off x="5824381" y="2976346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CDC13B8B-779D-4C95-9BA5-1077053A1934}"/>
              </a:ext>
            </a:extLst>
          </p:cNvPr>
          <p:cNvSpPr/>
          <p:nvPr/>
        </p:nvSpPr>
        <p:spPr>
          <a:xfrm>
            <a:off x="5810333" y="2763699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5AB490E0-32F7-4279-8595-888BC9A77680}"/>
              </a:ext>
            </a:extLst>
          </p:cNvPr>
          <p:cNvSpPr/>
          <p:nvPr/>
        </p:nvSpPr>
        <p:spPr>
          <a:xfrm>
            <a:off x="5810333" y="2532793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C6811CA2-95A6-4100-ABD7-E6ED0226CB33}"/>
              </a:ext>
            </a:extLst>
          </p:cNvPr>
          <p:cNvSpPr/>
          <p:nvPr/>
        </p:nvSpPr>
        <p:spPr>
          <a:xfrm>
            <a:off x="5824381" y="2314763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07704EFA-265F-49CE-92ED-472346FE1ABB}"/>
              </a:ext>
            </a:extLst>
          </p:cNvPr>
          <p:cNvSpPr/>
          <p:nvPr/>
        </p:nvSpPr>
        <p:spPr>
          <a:xfrm>
            <a:off x="5824381" y="2098920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008000"/>
              </a:highlight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FBF517FF-01CE-46DE-9917-51FCCDBD75B5}"/>
              </a:ext>
            </a:extLst>
          </p:cNvPr>
          <p:cNvSpPr/>
          <p:nvPr/>
        </p:nvSpPr>
        <p:spPr>
          <a:xfrm>
            <a:off x="5824381" y="3629631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484B0A81-9CB6-4627-A3AB-6E8A7EBDCA6D}"/>
              </a:ext>
            </a:extLst>
          </p:cNvPr>
          <p:cNvSpPr/>
          <p:nvPr/>
        </p:nvSpPr>
        <p:spPr>
          <a:xfrm>
            <a:off x="5824381" y="3847185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49C04147-6A02-45A8-8F92-BFAED676C42F}"/>
              </a:ext>
            </a:extLst>
          </p:cNvPr>
          <p:cNvSpPr/>
          <p:nvPr/>
        </p:nvSpPr>
        <p:spPr>
          <a:xfrm>
            <a:off x="5824381" y="4884792"/>
            <a:ext cx="3768396" cy="1617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97CEC1C-C8C4-434B-94F7-356534CCB794}"/>
              </a:ext>
            </a:extLst>
          </p:cNvPr>
          <p:cNvSpPr txBox="1"/>
          <p:nvPr/>
        </p:nvSpPr>
        <p:spPr>
          <a:xfrm>
            <a:off x="6821803" y="5438292"/>
            <a:ext cx="196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9 Schiedsrichter</a:t>
            </a:r>
          </a:p>
        </p:txBody>
      </p:sp>
    </p:spTree>
    <p:extLst>
      <p:ext uri="{BB962C8B-B14F-4D97-AF65-F5344CB8AC3E}">
        <p14:creationId xmlns:p14="http://schemas.microsoft.com/office/powerpoint/2010/main" val="33686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" grpId="0"/>
      <p:bldP spid="40" grpId="0" animBg="1"/>
      <p:bldP spid="41" grpId="0" animBg="1"/>
      <p:bldP spid="43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Gesundheit und Fitness 16: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82_TF02922391" id="{C6B3E5AA-9FCC-4245-A12F-1101B5974B9F}" vid="{FD526C78-BBC8-4F58-9E61-54C379BC093F}"/>
    </a:ext>
  </a:extLst>
</a:theme>
</file>

<file path=ppt/theme/theme2.xml><?xml version="1.0" encoding="utf-8"?>
<a:theme xmlns:a="http://schemas.openxmlformats.org/drawingml/2006/main" name="Office-Design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Gesundheit und Fitness (Breitbild)</Template>
  <TotalTime>0</TotalTime>
  <Words>62</Words>
  <Application>Microsoft Office PowerPoint</Application>
  <PresentationFormat>Breitbild</PresentationFormat>
  <Paragraphs>31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Gesundheit und Fitness 16:9</vt:lpstr>
      <vt:lpstr>WHV-SCHIEDSRICHTERKADER 2019</vt:lpstr>
      <vt:lpstr>Schiedsrichter / KADER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WHV-SCHIEDSRICHTERKADER 2019</dc:title>
  <dc:creator>Andrei Jusufhodzic</dc:creator>
  <cp:lastModifiedBy>Andrei Jusufhodzic</cp:lastModifiedBy>
  <cp:revision>11</cp:revision>
  <dcterms:created xsi:type="dcterms:W3CDTF">2019-09-25T17:50:15Z</dcterms:created>
  <dcterms:modified xsi:type="dcterms:W3CDTF">2019-10-04T20:39:16Z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